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handoutMasterIdLst>
    <p:handoutMasterId r:id="rId11"/>
  </p:handoutMasterIdLst>
  <p:sldIdLst>
    <p:sldId id="256" r:id="rId2"/>
    <p:sldId id="257" r:id="rId3"/>
    <p:sldId id="258" r:id="rId4"/>
    <p:sldId id="259" r:id="rId5"/>
    <p:sldId id="260" r:id="rId6"/>
    <p:sldId id="263" r:id="rId7"/>
    <p:sldId id="261" r:id="rId8"/>
    <p:sldId id="262" r:id="rId9"/>
    <p:sldId id="264" r:id="rId1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8" autoAdjust="0"/>
    <p:restoredTop sz="94660"/>
  </p:normalViewPr>
  <p:slideViewPr>
    <p:cSldViewPr snapToGrid="0">
      <p:cViewPr varScale="1">
        <p:scale>
          <a:sx n="72" d="100"/>
          <a:sy n="72" d="100"/>
        </p:scale>
        <p:origin x="64" y="9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122E59D8-C1AA-4E2A-800D-730D741955C8}" type="datetimeFigureOut">
              <a:rPr lang="en-US" smtClean="0"/>
              <a:t>5/3/2017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815A1B73-C926-4BAC-A7E1-320E47119560}" type="slidenum">
              <a:rPr lang="en-US" smtClean="0"/>
              <a:t>‹#›</a:t>
            </a:fld>
            <a:endParaRPr lang="en-US"/>
          </a:p>
        </p:txBody>
      </p:sp>
    </p:spTree>
    <p:extLst>
      <p:ext uri="{BB962C8B-B14F-4D97-AF65-F5344CB8AC3E}">
        <p14:creationId xmlns:p14="http://schemas.microsoft.com/office/powerpoint/2010/main" val="159731898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5/3/2017</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5/3/2017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5/3/2017</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5/3/2017</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Emancipation</a:t>
            </a:r>
          </a:p>
        </p:txBody>
      </p:sp>
      <p:sp>
        <p:nvSpPr>
          <p:cNvPr id="3" name="Subtitle 2"/>
          <p:cNvSpPr>
            <a:spLocks noGrp="1"/>
          </p:cNvSpPr>
          <p:nvPr>
            <p:ph type="subTitle" idx="1"/>
          </p:nvPr>
        </p:nvSpPr>
        <p:spPr/>
        <p:txBody>
          <a:bodyPr>
            <a:normAutofit/>
          </a:bodyPr>
          <a:lstStyle/>
          <a:p>
            <a:r>
              <a:rPr lang="en-US" sz="2800" dirty="0"/>
              <a:t>&amp; it’s aftermath</a:t>
            </a:r>
          </a:p>
        </p:txBody>
      </p:sp>
    </p:spTree>
    <p:extLst>
      <p:ext uri="{BB962C8B-B14F-4D97-AF65-F5344CB8AC3E}">
        <p14:creationId xmlns:p14="http://schemas.microsoft.com/office/powerpoint/2010/main" val="2941684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Refugee Problem</a:t>
            </a:r>
          </a:p>
        </p:txBody>
      </p:sp>
      <p:sp>
        <p:nvSpPr>
          <p:cNvPr id="3" name="Content Placeholder 2"/>
          <p:cNvSpPr>
            <a:spLocks noGrp="1"/>
          </p:cNvSpPr>
          <p:nvPr>
            <p:ph idx="1"/>
          </p:nvPr>
        </p:nvSpPr>
        <p:spPr>
          <a:xfrm>
            <a:off x="1451579" y="1853753"/>
            <a:ext cx="6715877" cy="4360615"/>
          </a:xfrm>
        </p:spPr>
        <p:txBody>
          <a:bodyPr/>
          <a:lstStyle/>
          <a:p>
            <a:r>
              <a:rPr lang="en-US" dirty="0"/>
              <a:t>Slaves were “voting with their feet”</a:t>
            </a:r>
          </a:p>
          <a:p>
            <a:r>
              <a:rPr lang="en-US" dirty="0"/>
              <a:t>Contraband – slaves who escaped to Union lines</a:t>
            </a:r>
          </a:p>
          <a:p>
            <a:r>
              <a:rPr lang="en-US" dirty="0"/>
              <a:t>Early 1863 – about 10,000 former slaves had come to capital</a:t>
            </a:r>
          </a:p>
          <a:p>
            <a:pPr lvl="1"/>
            <a:r>
              <a:rPr lang="en-US" dirty="0"/>
              <a:t>Mainly from VA &amp; MD – states didn’t allow slaves to be educated</a:t>
            </a:r>
          </a:p>
          <a:p>
            <a:r>
              <a:rPr lang="en-US" dirty="0"/>
              <a:t>What do you do with runaway slaves from MD, a Union state?</a:t>
            </a:r>
          </a:p>
          <a:p>
            <a:r>
              <a:rPr lang="en-US" dirty="0"/>
              <a:t>They were sent back into slavery in MD</a:t>
            </a:r>
          </a:p>
          <a:p>
            <a:r>
              <a:rPr lang="en-US" dirty="0"/>
              <a:t>As many as 40,000 former slaves were in DC by war’s end</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2612" y="804519"/>
            <a:ext cx="3110816" cy="484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3741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African-American Percentage </a:t>
            </a:r>
            <a:br>
              <a:rPr lang="en-US" dirty="0"/>
            </a:br>
            <a:r>
              <a:rPr lang="en-US" dirty="0"/>
              <a:t>of DC Population </a:t>
            </a:r>
          </a:p>
        </p:txBody>
      </p:sp>
      <p:sp>
        <p:nvSpPr>
          <p:cNvPr id="3" name="Content Placeholder 2"/>
          <p:cNvSpPr>
            <a:spLocks noGrp="1"/>
          </p:cNvSpPr>
          <p:nvPr>
            <p:ph idx="1"/>
          </p:nvPr>
        </p:nvSpPr>
        <p:spPr/>
        <p:txBody>
          <a:bodyPr>
            <a:normAutofit/>
          </a:bodyPr>
          <a:lstStyle/>
          <a:p>
            <a:r>
              <a:rPr lang="en-US" sz="2800" dirty="0"/>
              <a:t>1840 – Almost 1/3 of capital’s total population</a:t>
            </a:r>
          </a:p>
          <a:p>
            <a:r>
              <a:rPr lang="en-US" sz="2800" dirty="0"/>
              <a:t>1860 – About 1/6 of total population</a:t>
            </a:r>
          </a:p>
          <a:p>
            <a:r>
              <a:rPr lang="en-US" sz="2800" dirty="0"/>
              <a:t>1870 – 1/3 of population again</a:t>
            </a:r>
          </a:p>
        </p:txBody>
      </p:sp>
    </p:spTree>
    <p:extLst>
      <p:ext uri="{BB962C8B-B14F-4D97-AF65-F5344CB8AC3E}">
        <p14:creationId xmlns:p14="http://schemas.microsoft.com/office/powerpoint/2010/main" val="333496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Compensated emancipation</a:t>
            </a:r>
          </a:p>
        </p:txBody>
      </p:sp>
      <p:sp>
        <p:nvSpPr>
          <p:cNvPr id="3" name="Content Placeholder 2"/>
          <p:cNvSpPr>
            <a:spLocks noGrp="1"/>
          </p:cNvSpPr>
          <p:nvPr>
            <p:ph idx="1"/>
          </p:nvPr>
        </p:nvSpPr>
        <p:spPr>
          <a:xfrm>
            <a:off x="1451579" y="2015732"/>
            <a:ext cx="9603275" cy="4083227"/>
          </a:xfrm>
        </p:spPr>
        <p:txBody>
          <a:bodyPr/>
          <a:lstStyle/>
          <a:p>
            <a:r>
              <a:rPr lang="en-US" dirty="0"/>
              <a:t>April 16, 1862 – Act of Congress signed by Abraham Lincoln</a:t>
            </a:r>
          </a:p>
          <a:p>
            <a:r>
              <a:rPr lang="en-US" dirty="0"/>
              <a:t>Owners in DC forced to free their slaves</a:t>
            </a:r>
          </a:p>
          <a:p>
            <a:r>
              <a:rPr lang="en-US" dirty="0"/>
              <a:t>Were paid (compensated) for doing so</a:t>
            </a:r>
          </a:p>
          <a:p>
            <a:r>
              <a:rPr lang="en-US" dirty="0"/>
              <a:t>Baltimore slave dealer hired to appraise value of each slave</a:t>
            </a:r>
          </a:p>
          <a:p>
            <a:r>
              <a:rPr lang="en-US" dirty="0"/>
              <a:t>Average of $300 paid per slave</a:t>
            </a:r>
          </a:p>
          <a:p>
            <a:r>
              <a:rPr lang="en-US" dirty="0"/>
              <a:t>Gov’t paid nearly a million dollars to free roughly 3,000 slaves</a:t>
            </a:r>
          </a:p>
          <a:p>
            <a:r>
              <a:rPr lang="en-US" dirty="0"/>
              <a:t>EMANCIPATION DAY – April 16</a:t>
            </a:r>
            <a:r>
              <a:rPr lang="en-US" baseline="30000" dirty="0"/>
              <a:t>th</a:t>
            </a:r>
            <a:endParaRPr lang="en-US" dirty="0"/>
          </a:p>
          <a:p>
            <a:r>
              <a:rPr lang="en-US" dirty="0"/>
              <a:t>Sept. 22</a:t>
            </a:r>
            <a:r>
              <a:rPr lang="en-US" baseline="30000" dirty="0"/>
              <a:t>nd</a:t>
            </a:r>
            <a:r>
              <a:rPr lang="en-US" dirty="0"/>
              <a:t>, 1862 – Emancipation Proclamation</a:t>
            </a:r>
          </a:p>
        </p:txBody>
      </p:sp>
    </p:spTree>
    <p:extLst>
      <p:ext uri="{BB962C8B-B14F-4D97-AF65-F5344CB8AC3E}">
        <p14:creationId xmlns:p14="http://schemas.microsoft.com/office/powerpoint/2010/main" val="1665232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Life for African-</a:t>
            </a:r>
            <a:r>
              <a:rPr lang="en-US" dirty="0" err="1"/>
              <a:t>americans</a:t>
            </a:r>
            <a:endParaRPr lang="en-US" dirty="0"/>
          </a:p>
        </p:txBody>
      </p:sp>
      <p:sp>
        <p:nvSpPr>
          <p:cNvPr id="3" name="Content Placeholder 2"/>
          <p:cNvSpPr>
            <a:spLocks noGrp="1"/>
          </p:cNvSpPr>
          <p:nvPr>
            <p:ph idx="1"/>
          </p:nvPr>
        </p:nvSpPr>
        <p:spPr/>
        <p:txBody>
          <a:bodyPr/>
          <a:lstStyle/>
          <a:p>
            <a:r>
              <a:rPr lang="en-US" dirty="0"/>
              <a:t>Soldiers – trained on Roosevelt Island until given uniforms to prevent tension in city</a:t>
            </a:r>
          </a:p>
          <a:p>
            <a:r>
              <a:rPr lang="en-US" dirty="0"/>
              <a:t>National Freedmen’s Relief Association of the District of Columbia</a:t>
            </a:r>
          </a:p>
          <a:p>
            <a:r>
              <a:rPr lang="en-US" dirty="0"/>
              <a:t>Helped organize relief efforts for freed peoples</a:t>
            </a:r>
          </a:p>
          <a:p>
            <a:r>
              <a:rPr lang="en-US" dirty="0"/>
              <a:t>Camp Barker – freedmen moved north of Washington City</a:t>
            </a:r>
          </a:p>
          <a:p>
            <a:r>
              <a:rPr lang="en-US" dirty="0"/>
              <a:t>Special tax on black gov’t employee salaries went to support freed blacks</a:t>
            </a:r>
          </a:p>
          <a:p>
            <a:r>
              <a:rPr lang="en-US" dirty="0"/>
              <a:t>Only about 1 in 10 freedmen received aid</a:t>
            </a:r>
          </a:p>
          <a:p>
            <a:endParaRPr lang="en-US" dirty="0"/>
          </a:p>
          <a:p>
            <a:endParaRPr lang="en-US" dirty="0"/>
          </a:p>
        </p:txBody>
      </p:sp>
    </p:spTree>
    <p:extLst>
      <p:ext uri="{BB962C8B-B14F-4D97-AF65-F5344CB8AC3E}">
        <p14:creationId xmlns:p14="http://schemas.microsoft.com/office/powerpoint/2010/main" val="2117773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CivilWarFiles\DuffGreen'sRowLoc.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189668"/>
            <a:ext cx="4800600" cy="356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Box 1"/>
          <p:cNvSpPr txBox="1">
            <a:spLocks noChangeArrowheads="1"/>
          </p:cNvSpPr>
          <p:nvPr/>
        </p:nvSpPr>
        <p:spPr bwMode="auto">
          <a:xfrm>
            <a:off x="2057400" y="3916533"/>
            <a:ext cx="8382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just" eaLnBrk="1" hangingPunct="1">
              <a:spcBef>
                <a:spcPct val="0"/>
              </a:spcBef>
              <a:buFontTx/>
              <a:buNone/>
            </a:pPr>
            <a:r>
              <a:rPr lang="en-US" altLang="en-US" sz="2400" dirty="0"/>
              <a:t>1</a:t>
            </a:r>
            <a:r>
              <a:rPr lang="en-US" altLang="en-US" sz="2400" baseline="30000" dirty="0"/>
              <a:t>st</a:t>
            </a:r>
            <a:r>
              <a:rPr lang="en-US" altLang="en-US" sz="2400" dirty="0"/>
              <a:t> Street on Capitol Hill.  The “contrabands” housed there were sick with measles, diphtheria, and typhoid fever and living in squalor. Finally, the dreaded smallpox broke out among the refugees and it was feared that the outbreak would spread throughout the city. Today one of the Library of Congress buildings stands at this location.</a:t>
            </a:r>
          </a:p>
        </p:txBody>
      </p:sp>
      <p:sp>
        <p:nvSpPr>
          <p:cNvPr id="8196" name="TextBox 2"/>
          <p:cNvSpPr txBox="1">
            <a:spLocks noChangeArrowheads="1"/>
          </p:cNvSpPr>
          <p:nvPr/>
        </p:nvSpPr>
        <p:spPr bwMode="auto">
          <a:xfrm>
            <a:off x="7162800" y="303321"/>
            <a:ext cx="3276600" cy="42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b="1" dirty="0"/>
              <a:t>Duff Green’s Row, Capitol Hill</a:t>
            </a:r>
          </a:p>
          <a:p>
            <a:pPr algn="ctr" eaLnBrk="1" hangingPunct="1">
              <a:spcBef>
                <a:spcPct val="0"/>
              </a:spcBef>
              <a:buFontTx/>
              <a:buNone/>
            </a:pPr>
            <a:r>
              <a:rPr lang="en-US" altLang="en-US" b="1" dirty="0"/>
              <a:t>May 1862</a:t>
            </a:r>
          </a:p>
          <a:p>
            <a:pPr algn="just" eaLnBrk="1" hangingPunct="1">
              <a:spcBef>
                <a:spcPct val="0"/>
              </a:spcBef>
              <a:buFontTx/>
              <a:buNone/>
            </a:pPr>
            <a:r>
              <a:rPr lang="en-US" altLang="en-US" sz="2400" dirty="0"/>
              <a:t>As more and more refugees arrived  they were moved to Duff Green’s Row, a row of townhouses on the east side of the 100 block of</a:t>
            </a:r>
            <a:endParaRPr lang="en-US" altLang="en-US" sz="2400" b="1" dirty="0"/>
          </a:p>
          <a:p>
            <a:pPr algn="ctr" eaLnBrk="1" hangingPunct="1">
              <a:spcBef>
                <a:spcPct val="0"/>
              </a:spcBef>
              <a:buFontTx/>
              <a:buNone/>
            </a:pPr>
            <a:endParaRPr lang="en-US" altLang="en-US" dirty="0"/>
          </a:p>
        </p:txBody>
      </p:sp>
    </p:spTree>
    <p:extLst>
      <p:ext uri="{BB962C8B-B14F-4D97-AF65-F5344CB8AC3E}">
        <p14:creationId xmlns:p14="http://schemas.microsoft.com/office/powerpoint/2010/main" val="762059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8" y="279901"/>
            <a:ext cx="9603275" cy="1049235"/>
          </a:xfrm>
        </p:spPr>
        <p:txBody>
          <a:bodyPr>
            <a:normAutofit/>
          </a:bodyPr>
          <a:lstStyle/>
          <a:p>
            <a:r>
              <a:rPr lang="en-US" sz="3600" dirty="0"/>
              <a:t>War ends</a:t>
            </a:r>
          </a:p>
        </p:txBody>
      </p:sp>
      <p:sp>
        <p:nvSpPr>
          <p:cNvPr id="3" name="Content Placeholder 2"/>
          <p:cNvSpPr>
            <a:spLocks noGrp="1"/>
          </p:cNvSpPr>
          <p:nvPr>
            <p:ph idx="1"/>
          </p:nvPr>
        </p:nvSpPr>
        <p:spPr>
          <a:xfrm>
            <a:off x="460095" y="914400"/>
            <a:ext cx="6056115" cy="5218391"/>
          </a:xfrm>
        </p:spPr>
        <p:txBody>
          <a:bodyPr>
            <a:normAutofit lnSpcReduction="10000"/>
          </a:bodyPr>
          <a:lstStyle/>
          <a:p>
            <a:r>
              <a:rPr lang="en-US" dirty="0"/>
              <a:t>Jubal Early marches to attack DC with 20,000 men</a:t>
            </a:r>
          </a:p>
          <a:p>
            <a:r>
              <a:rPr lang="en-US" dirty="0"/>
              <a:t>Union gathers wounded vets, guardsmen, armed gov’t clerks to defend city</a:t>
            </a:r>
          </a:p>
          <a:p>
            <a:r>
              <a:rPr lang="en-US" dirty="0"/>
              <a:t>Early is too cautious, allows more Union troops to reinforce</a:t>
            </a:r>
          </a:p>
          <a:p>
            <a:r>
              <a:rPr lang="en-US" dirty="0"/>
              <a:t>Confederates driven away after a brief battle on July 12, 1864</a:t>
            </a:r>
          </a:p>
          <a:p>
            <a:r>
              <a:rPr lang="en-US" dirty="0"/>
              <a:t>Thirteenth Amendment – Jan. 31, 1865 - ends slavery</a:t>
            </a:r>
          </a:p>
          <a:p>
            <a:r>
              <a:rPr lang="en-US" dirty="0"/>
              <a:t>April 3, 1865 – Confederate capital, Richmond, falls</a:t>
            </a:r>
          </a:p>
          <a:p>
            <a:r>
              <a:rPr lang="en-US" dirty="0"/>
              <a:t>April 9, 1865 – Robert E. Lee surrenders</a:t>
            </a:r>
          </a:p>
          <a:p>
            <a:r>
              <a:rPr lang="en-US" dirty="0"/>
              <a:t>April 14, 1865 –John Wilkes Booth shoots Lincoln at Ford’s Theatre – dies next morning</a:t>
            </a:r>
          </a:p>
        </p:txBody>
      </p:sp>
      <p:pic>
        <p:nvPicPr>
          <p:cNvPr id="6" name="Picture 5"/>
          <p:cNvPicPr>
            <a:picLocks noChangeAspect="1"/>
          </p:cNvPicPr>
          <p:nvPr/>
        </p:nvPicPr>
        <p:blipFill>
          <a:blip r:embed="rId2"/>
          <a:stretch>
            <a:fillRect/>
          </a:stretch>
        </p:blipFill>
        <p:spPr>
          <a:xfrm>
            <a:off x="6398878" y="1426791"/>
            <a:ext cx="5793122" cy="4354497"/>
          </a:xfrm>
          <a:prstGeom prst="rect">
            <a:avLst/>
          </a:prstGeom>
        </p:spPr>
      </p:pic>
    </p:spTree>
    <p:extLst>
      <p:ext uri="{BB962C8B-B14F-4D97-AF65-F5344CB8AC3E}">
        <p14:creationId xmlns:p14="http://schemas.microsoft.com/office/powerpoint/2010/main" val="1205217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Aftermath of war - Physical</a:t>
            </a:r>
          </a:p>
        </p:txBody>
      </p:sp>
      <p:sp>
        <p:nvSpPr>
          <p:cNvPr id="3" name="Content Placeholder 2"/>
          <p:cNvSpPr>
            <a:spLocks noGrp="1"/>
          </p:cNvSpPr>
          <p:nvPr>
            <p:ph idx="1"/>
          </p:nvPr>
        </p:nvSpPr>
        <p:spPr>
          <a:xfrm>
            <a:off x="1451579" y="2015732"/>
            <a:ext cx="9603275" cy="4163126"/>
          </a:xfrm>
        </p:spPr>
        <p:txBody>
          <a:bodyPr>
            <a:normAutofit/>
          </a:bodyPr>
          <a:lstStyle/>
          <a:p>
            <a:r>
              <a:rPr lang="en-US" dirty="0"/>
              <a:t>Problems</a:t>
            </a:r>
          </a:p>
          <a:p>
            <a:pPr lvl="1"/>
            <a:r>
              <a:rPr lang="en-US" dirty="0"/>
              <a:t>Roads and buildings in bad shape after being used by army</a:t>
            </a:r>
          </a:p>
          <a:p>
            <a:pPr lvl="1"/>
            <a:r>
              <a:rPr lang="en-US" dirty="0"/>
              <a:t>Washington City Canal was basically an open sewer</a:t>
            </a:r>
          </a:p>
          <a:p>
            <a:pPr lvl="1"/>
            <a:r>
              <a:rPr lang="en-US" dirty="0"/>
              <a:t>Mall was destroyed by the livestock</a:t>
            </a:r>
          </a:p>
          <a:p>
            <a:pPr lvl="1"/>
            <a:r>
              <a:rPr lang="en-US" dirty="0"/>
              <a:t>Lots of crappy wooden living structures littered the city</a:t>
            </a:r>
          </a:p>
          <a:p>
            <a:r>
              <a:rPr lang="en-US" dirty="0"/>
              <a:t>Improvements</a:t>
            </a:r>
          </a:p>
          <a:p>
            <a:pPr lvl="1"/>
            <a:r>
              <a:rPr lang="en-US" dirty="0"/>
              <a:t>New horsecar lines</a:t>
            </a:r>
          </a:p>
          <a:p>
            <a:pPr lvl="1"/>
            <a:r>
              <a:rPr lang="en-US" dirty="0"/>
              <a:t>Newly created water supply</a:t>
            </a:r>
          </a:p>
          <a:p>
            <a:pPr lvl="1"/>
            <a:r>
              <a:rPr lang="en-US" dirty="0"/>
              <a:t>Capitol dome finished</a:t>
            </a:r>
          </a:p>
          <a:p>
            <a:endParaRPr lang="en-US" dirty="0"/>
          </a:p>
        </p:txBody>
      </p:sp>
    </p:spTree>
    <p:extLst>
      <p:ext uri="{BB962C8B-B14F-4D97-AF65-F5344CB8AC3E}">
        <p14:creationId xmlns:p14="http://schemas.microsoft.com/office/powerpoint/2010/main" val="1676143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Aftermath of war – economic/gov’t</a:t>
            </a:r>
          </a:p>
        </p:txBody>
      </p:sp>
      <p:sp>
        <p:nvSpPr>
          <p:cNvPr id="3" name="Content Placeholder 2"/>
          <p:cNvSpPr>
            <a:spLocks noGrp="1"/>
          </p:cNvSpPr>
          <p:nvPr>
            <p:ph idx="1"/>
          </p:nvPr>
        </p:nvSpPr>
        <p:spPr/>
        <p:txBody>
          <a:bodyPr/>
          <a:lstStyle/>
          <a:p>
            <a:r>
              <a:rPr lang="en-US" dirty="0"/>
              <a:t>Inflation hurt residents</a:t>
            </a:r>
          </a:p>
          <a:p>
            <a:r>
              <a:rPr lang="en-US" dirty="0"/>
              <a:t>Loss of trade</a:t>
            </a:r>
          </a:p>
          <a:p>
            <a:r>
              <a:rPr lang="en-US" dirty="0"/>
              <a:t>Dept. of Agriculture created</a:t>
            </a:r>
          </a:p>
          <a:p>
            <a:r>
              <a:rPr lang="en-US" dirty="0"/>
              <a:t>New branch of B &amp; O railroad would connect DC to the west</a:t>
            </a:r>
          </a:p>
          <a:p>
            <a:r>
              <a:rPr lang="en-US" dirty="0"/>
              <a:t>Financial capital came into the city from the north</a:t>
            </a:r>
          </a:p>
        </p:txBody>
      </p:sp>
    </p:spTree>
    <p:extLst>
      <p:ext uri="{BB962C8B-B14F-4D97-AF65-F5344CB8AC3E}">
        <p14:creationId xmlns:p14="http://schemas.microsoft.com/office/powerpoint/2010/main" val="955383931"/>
      </p:ext>
    </p:extLst>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439</TotalTime>
  <Words>521</Words>
  <Application>Microsoft Office PowerPoint</Application>
  <PresentationFormat>Widescreen</PresentationFormat>
  <Paragraphs>59</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Gill Sans MT</vt:lpstr>
      <vt:lpstr>Gallery</vt:lpstr>
      <vt:lpstr>Emancipation</vt:lpstr>
      <vt:lpstr>Refugee Problem</vt:lpstr>
      <vt:lpstr>African-American Percentage  of DC Population </vt:lpstr>
      <vt:lpstr>Compensated emancipation</vt:lpstr>
      <vt:lpstr>Life for African-americans</vt:lpstr>
      <vt:lpstr>PowerPoint Presentation</vt:lpstr>
      <vt:lpstr>War ends</vt:lpstr>
      <vt:lpstr>Aftermath of war - Physical</vt:lpstr>
      <vt:lpstr>Aftermath of war – economic/gov’t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Emancipation</dc:title>
  <dc:creator>Joe Dumas</dc:creator>
  <cp:lastModifiedBy>Joe Dumas</cp:lastModifiedBy>
  <cp:revision>8</cp:revision>
  <cp:lastPrinted>2017-05-03T15:34:05Z</cp:lastPrinted>
  <dcterms:created xsi:type="dcterms:W3CDTF">2017-05-03T12:19:24Z</dcterms:created>
  <dcterms:modified xsi:type="dcterms:W3CDTF">2017-05-03T19:38:53Z</dcterms:modified>
</cp:coreProperties>
</file>